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ПОЧУ «Ярославский техникум управления»</a:t>
            </a:r>
            <a:b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к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дипломной работе</a:t>
            </a:r>
            <a:r>
              <a:rPr lang="ru-RU" sz="3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тему:</a:t>
            </a:r>
            <a:br>
              <a:rPr lang="ru-RU" sz="3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«______________________________»</a:t>
            </a:r>
            <a:r>
              <a:rPr lang="ru-RU" sz="31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7772400" cy="152400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endParaRPr lang="en-US" sz="6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</a:p>
          <a:p>
            <a:r>
              <a:rPr lang="en-US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</a:p>
          <a:p>
            <a:endParaRPr lang="en-US" sz="6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6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Выполнил(а):</a:t>
            </a:r>
            <a:b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lang="en-US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6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тудент</a:t>
            </a: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гр.: Юз - 31</a:t>
            </a:r>
            <a:b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________________</a:t>
            </a:r>
            <a:b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(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ФИО)</a:t>
            </a: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6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  Ярославль, 20__год </a:t>
            </a:r>
            <a:endParaRPr lang="ru-RU" sz="6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6</Words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ПОЧУ «Ярославский техникум управления»        Презентация к  дипломной работе на тему: «______________________________»                                                                                                        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                                     ПОЧУ «Ярославский техникум управления»       Курсовая работа по дисциплине: «_____________________» на тему: «______________________________»                                                                                                           </dc:title>
  <cp:lastModifiedBy>User</cp:lastModifiedBy>
  <cp:revision>24</cp:revision>
  <dcterms:modified xsi:type="dcterms:W3CDTF">2017-05-10T13:17:37Z</dcterms:modified>
</cp:coreProperties>
</file>